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1" r:id="rId2"/>
    <p:sldId id="271" r:id="rId3"/>
    <p:sldId id="267" r:id="rId4"/>
    <p:sldId id="268" r:id="rId5"/>
    <p:sldId id="269" r:id="rId6"/>
    <p:sldId id="270" r:id="rId7"/>
    <p:sldId id="25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B3667-C965-4B6D-B0A8-5CBA19C82FD7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80843-D403-44B6-9F29-9530728E05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58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80843-D403-44B6-9F29-9530728E05D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634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80843-D403-44B6-9F29-9530728E05D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99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CE5715B-D5EA-44E8-BA8F-D734E16EE497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2B780E3-DF54-48C3-822F-305680F7AF99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21916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715B-D5EA-44E8-BA8F-D734E16EE497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80E3-DF54-48C3-822F-305680F7A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98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715B-D5EA-44E8-BA8F-D734E16EE497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80E3-DF54-48C3-822F-305680F7A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400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715B-D5EA-44E8-BA8F-D734E16EE497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80E3-DF54-48C3-822F-305680F7A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38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E5715B-D5EA-44E8-BA8F-D734E16EE497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B780E3-DF54-48C3-822F-305680F7AF9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493883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715B-D5EA-44E8-BA8F-D734E16EE497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80E3-DF54-48C3-822F-305680F7A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40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715B-D5EA-44E8-BA8F-D734E16EE497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80E3-DF54-48C3-822F-305680F7A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37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715B-D5EA-44E8-BA8F-D734E16EE497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80E3-DF54-48C3-822F-305680F7A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71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715B-D5EA-44E8-BA8F-D734E16EE497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80E3-DF54-48C3-822F-305680F7AF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87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E5715B-D5EA-44E8-BA8F-D734E16EE497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B780E3-DF54-48C3-822F-305680F7AF9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0022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E5715B-D5EA-44E8-BA8F-D734E16EE497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B780E3-DF54-48C3-822F-305680F7AF9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845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CE5715B-D5EA-44E8-BA8F-D734E16EE497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2B780E3-DF54-48C3-822F-305680F7AF9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556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71600" y="849573"/>
            <a:ext cx="9601200" cy="614363"/>
          </a:xfrm>
        </p:spPr>
        <p:txBody>
          <a:bodyPr>
            <a:noAutofit/>
          </a:bodyPr>
          <a:lstStyle/>
          <a:p>
            <a:pPr algn="ctr"/>
            <a:r>
              <a:rPr lang="ky-KG" sz="5400" dirty="0" smtClean="0"/>
              <a:t>Тренинг. Практическое занятие</a:t>
            </a:r>
            <a:br>
              <a:rPr lang="ky-KG" sz="5400" dirty="0" smtClean="0"/>
            </a:br>
            <a:r>
              <a:rPr lang="ky-KG" sz="5400" dirty="0"/>
              <a:t/>
            </a:r>
            <a:br>
              <a:rPr lang="ky-KG" sz="5400" dirty="0"/>
            </a:br>
            <a:r>
              <a:rPr lang="ky-KG" sz="5400" dirty="0" smtClean="0"/>
              <a:t/>
            </a:r>
            <a:br>
              <a:rPr lang="ky-KG" sz="5400" dirty="0" smtClean="0"/>
            </a:br>
            <a:r>
              <a:rPr lang="ky-KG" sz="5400" dirty="0"/>
              <a:t/>
            </a:r>
            <a:br>
              <a:rPr lang="ky-KG" sz="5400" dirty="0"/>
            </a:br>
            <a:r>
              <a:rPr lang="ky-KG" sz="5400" dirty="0" smtClean="0"/>
              <a:t>Конфликтные ситуации</a:t>
            </a:r>
            <a:r>
              <a:rPr lang="ky-KG" sz="3600" dirty="0" smtClean="0"/>
              <a:t/>
            </a:r>
            <a:br>
              <a:rPr lang="ky-KG" sz="3600" dirty="0" smtClean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7962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71600" y="344606"/>
            <a:ext cx="9601200" cy="6143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Ситуация: Учитель-администрация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71600" y="1514901"/>
            <a:ext cx="9601200" cy="446168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Учитель проработала в одной школе с одной администрацией долгое время. </a:t>
            </a:r>
            <a:r>
              <a:rPr lang="ru-RU" sz="2400" dirty="0"/>
              <a:t>Ей </a:t>
            </a:r>
            <a:r>
              <a:rPr lang="ru-RU" sz="2400" dirty="0" smtClean="0"/>
              <a:t>нравилась работа </a:t>
            </a:r>
            <a:r>
              <a:rPr lang="ru-RU" sz="2400" dirty="0"/>
              <a:t>и коллектив, в </a:t>
            </a:r>
            <a:r>
              <a:rPr lang="ru-RU" sz="2400" dirty="0" smtClean="0"/>
              <a:t>школу </a:t>
            </a:r>
            <a:r>
              <a:rPr lang="ru-RU" sz="2400" dirty="0"/>
              <a:t>приходила с удовольствием, пока </a:t>
            </a:r>
            <a:r>
              <a:rPr lang="ru-RU" sz="2400" dirty="0" smtClean="0"/>
              <a:t>один из заместителей директора </a:t>
            </a:r>
            <a:r>
              <a:rPr lang="ru-RU" sz="2400" dirty="0"/>
              <a:t>не уволился, а на его место пришла женщина со своими правилами и требованиями. Например, </a:t>
            </a:r>
            <a:r>
              <a:rPr lang="ru-RU" sz="2400" dirty="0" smtClean="0"/>
              <a:t>новый зам. </a:t>
            </a:r>
            <a:r>
              <a:rPr lang="ru-RU" sz="2400" dirty="0"/>
              <a:t>д</a:t>
            </a:r>
            <a:r>
              <a:rPr lang="ru-RU" sz="2400" dirty="0" smtClean="0"/>
              <a:t>иректора начала </a:t>
            </a:r>
            <a:r>
              <a:rPr lang="ru-RU" sz="2400" dirty="0"/>
              <a:t>ставить </a:t>
            </a:r>
            <a:r>
              <a:rPr lang="ru-RU" sz="2400" dirty="0" smtClean="0"/>
              <a:t>учителю </a:t>
            </a:r>
            <a:r>
              <a:rPr lang="ru-RU" sz="2400" dirty="0"/>
              <a:t>задачи устно по телефону, еще и в спешке. А потом ругать за результат и утверждать, что она имела в виду совсем другое. </a:t>
            </a:r>
            <a:r>
              <a:rPr lang="ru-RU" sz="2400" dirty="0" smtClean="0"/>
              <a:t>Отношения не заладились с самого начала. Замечания </a:t>
            </a:r>
            <a:r>
              <a:rPr lang="ru-RU" sz="2400" dirty="0"/>
              <a:t>и выговоры стали неотъемлемой частью работы </a:t>
            </a:r>
            <a:r>
              <a:rPr lang="ru-RU" sz="2400" dirty="0" smtClean="0"/>
              <a:t>учителя. Её стали посещать мысли о переводе в другую школу или об увольнении.</a:t>
            </a:r>
            <a:endParaRPr lang="ru-RU" sz="2400" dirty="0"/>
          </a:p>
          <a:p>
            <a:r>
              <a:rPr lang="ky-KG" sz="2400" dirty="0" smtClean="0"/>
              <a:t>Что можно сделать в данной ситуации?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72014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71600" y="235424"/>
            <a:ext cx="9601200" cy="6143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Ситуация: </a:t>
            </a:r>
            <a:r>
              <a:rPr lang="ky-KG" dirty="0" smtClean="0"/>
              <a:t>Родственник директора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71600" y="1214651"/>
            <a:ext cx="9601200" cy="4461681"/>
          </a:xfrm>
        </p:spPr>
        <p:txBody>
          <a:bodyPr>
            <a:noAutofit/>
          </a:bodyPr>
          <a:lstStyle/>
          <a:p>
            <a:r>
              <a:rPr lang="ky-KG" sz="3600" dirty="0" smtClean="0"/>
              <a:t>В школу пришёл новый учитель. Коллектив заметил, что администрация школы слишком положительно относится к этому учителю, хотя </a:t>
            </a:r>
            <a:r>
              <a:rPr lang="ky-KG" sz="3600" dirty="0"/>
              <a:t>в его работе было много </a:t>
            </a:r>
            <a:r>
              <a:rPr lang="ky-KG" sz="3600" dirty="0" smtClean="0"/>
              <a:t>недочётов, и это начало вызывать вопросы. Со временем оказалось, что это близкий родственник директора и коллектив стал резко негативно относится к этому сотруднику. </a:t>
            </a:r>
          </a:p>
          <a:p>
            <a:r>
              <a:rPr lang="ky-KG" sz="3600" dirty="0" smtClean="0"/>
              <a:t>Как должен повести себя директор в данной ситуации?</a:t>
            </a:r>
          </a:p>
        </p:txBody>
      </p:sp>
    </p:spTree>
    <p:extLst>
      <p:ext uri="{BB962C8B-B14F-4D97-AF65-F5344CB8AC3E}">
        <p14:creationId xmlns:p14="http://schemas.microsoft.com/office/powerpoint/2010/main" val="2650524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71600" y="235424"/>
            <a:ext cx="9601200" cy="6143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Ситуация: </a:t>
            </a:r>
            <a:r>
              <a:rPr lang="ky-KG" dirty="0" smtClean="0"/>
              <a:t>Некомпетентный директор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71600" y="1214651"/>
            <a:ext cx="9601200" cy="4461681"/>
          </a:xfrm>
        </p:spPr>
        <p:txBody>
          <a:bodyPr>
            <a:noAutofit/>
          </a:bodyPr>
          <a:lstStyle/>
          <a:p>
            <a:r>
              <a:rPr lang="ky-KG" sz="4000" dirty="0" smtClean="0"/>
              <a:t>Директор свои функциональные обязанности перекладывает на своего зама по УВР. При этом плохо относится к ней. Но несмотря на это зам. директора всю работу выполняет хорошо и не может высказать в лицо директору свои претензии. Директор игнорирует работу заместителя.</a:t>
            </a:r>
          </a:p>
          <a:p>
            <a:r>
              <a:rPr lang="ky-KG" sz="4000" dirty="0" smtClean="0"/>
              <a:t>Что делать?</a:t>
            </a:r>
          </a:p>
        </p:txBody>
      </p:sp>
    </p:spTree>
    <p:extLst>
      <p:ext uri="{BB962C8B-B14F-4D97-AF65-F5344CB8AC3E}">
        <p14:creationId xmlns:p14="http://schemas.microsoft.com/office/powerpoint/2010/main" val="2412101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71600" y="235424"/>
            <a:ext cx="9601200" cy="6143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Ситуация: </a:t>
            </a:r>
            <a:r>
              <a:rPr lang="ky-KG" dirty="0" smtClean="0"/>
              <a:t>Токсичный сотрудник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71600" y="1214651"/>
            <a:ext cx="9601200" cy="4461681"/>
          </a:xfrm>
        </p:spPr>
        <p:txBody>
          <a:bodyPr>
            <a:noAutofit/>
          </a:bodyPr>
          <a:lstStyle/>
          <a:p>
            <a:r>
              <a:rPr lang="ky-KG" sz="4000" dirty="0" smtClean="0"/>
              <a:t>В коллективе долгое время работает учитель. Но учитель не простой. Свои обязанности выполняет хорошо, но при этом постоянно не доволен работой администрации и сеет среди коллектива раздор и сомнения в компетентности администрации и директора. Всегда срывает пед. советы и совещания.</a:t>
            </a:r>
          </a:p>
          <a:p>
            <a:r>
              <a:rPr lang="ky-KG" sz="4000" dirty="0" smtClean="0"/>
              <a:t>Выявите причину и пути решения.</a:t>
            </a:r>
          </a:p>
        </p:txBody>
      </p:sp>
    </p:spTree>
    <p:extLst>
      <p:ext uri="{BB962C8B-B14F-4D97-AF65-F5344CB8AC3E}">
        <p14:creationId xmlns:p14="http://schemas.microsoft.com/office/powerpoint/2010/main" val="117480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71600" y="412845"/>
            <a:ext cx="9601200" cy="6143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Ситуация: Учитель-молодой учитель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71600" y="1300163"/>
            <a:ext cx="9601200" cy="4991455"/>
          </a:xfrm>
        </p:spPr>
        <p:txBody>
          <a:bodyPr>
            <a:noAutofit/>
          </a:bodyPr>
          <a:lstStyle/>
          <a:p>
            <a:r>
              <a:rPr lang="ru-RU" sz="3200" dirty="0"/>
              <a:t>В школе трудились два историка. Опытный педагог с двадцатилетним стажем и молодой специалист. Первые два года работы старшая коллега постоянно подчеркивала свое превосходство и значимость, даже унижала новичка, ссылаясь на его профессиональные качества. Молодой педагог с самого начала работы внедряла новые передовые методики обучения, и ее авторитет со временем вырос. </a:t>
            </a:r>
            <a:endParaRPr lang="ru-RU" sz="3200" dirty="0" smtClean="0"/>
          </a:p>
          <a:p>
            <a:r>
              <a:rPr lang="ru-RU" sz="3200" dirty="0" smtClean="0"/>
              <a:t>Что делать в этой ситуации?</a:t>
            </a:r>
          </a:p>
        </p:txBody>
      </p:sp>
    </p:spTree>
    <p:extLst>
      <p:ext uri="{BB962C8B-B14F-4D97-AF65-F5344CB8AC3E}">
        <p14:creationId xmlns:p14="http://schemas.microsoft.com/office/powerpoint/2010/main" val="2918551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71600" y="904377"/>
            <a:ext cx="9601200" cy="4991455"/>
          </a:xfrm>
        </p:spPr>
        <p:txBody>
          <a:bodyPr>
            <a:noAutofit/>
          </a:bodyPr>
          <a:lstStyle/>
          <a:p>
            <a:r>
              <a:rPr lang="ky-KG" sz="5400" dirty="0" smtClean="0"/>
              <a:t>Не сплочённый коллектив</a:t>
            </a:r>
          </a:p>
          <a:p>
            <a:endParaRPr lang="ru-RU" sz="5400" dirty="0" smtClean="0"/>
          </a:p>
          <a:p>
            <a:r>
              <a:rPr lang="ru-RU" sz="5400" dirty="0" smtClean="0"/>
              <a:t>Формы, методы и пути решения. </a:t>
            </a:r>
          </a:p>
        </p:txBody>
      </p:sp>
    </p:spTree>
    <p:extLst>
      <p:ext uri="{BB962C8B-B14F-4D97-AF65-F5344CB8AC3E}">
        <p14:creationId xmlns:p14="http://schemas.microsoft.com/office/powerpoint/2010/main" val="354368123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205</TotalTime>
  <Words>310</Words>
  <Application>Microsoft Office PowerPoint</Application>
  <PresentationFormat>Широкоэкранный</PresentationFormat>
  <Paragraphs>21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Calibri</vt:lpstr>
      <vt:lpstr>Franklin Gothic Book</vt:lpstr>
      <vt:lpstr>Crop</vt:lpstr>
      <vt:lpstr>Тренинг. Практическое занятие    Конфликтные ситуации </vt:lpstr>
      <vt:lpstr>Ситуация: Учитель-администрация</vt:lpstr>
      <vt:lpstr>Ситуация: Родственник директора </vt:lpstr>
      <vt:lpstr>Ситуация: Некомпетентный директор </vt:lpstr>
      <vt:lpstr>Ситуация: Токсичный сотрудник </vt:lpstr>
      <vt:lpstr>Ситуация: Учитель-молодой учитель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chynara</dc:creator>
  <cp:lastModifiedBy>Пользователь</cp:lastModifiedBy>
  <cp:revision>21</cp:revision>
  <dcterms:created xsi:type="dcterms:W3CDTF">2023-11-09T11:19:49Z</dcterms:created>
  <dcterms:modified xsi:type="dcterms:W3CDTF">2023-11-21T09:26:08Z</dcterms:modified>
</cp:coreProperties>
</file>